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lt2"/>
                </a:solidFill>
              </a:rPr>
              <a:t>‹#›</a:t>
            </a:fld>
            <a:endParaRPr sz="1000">
              <a:solidFill>
                <a:schemeClr val="lt2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650975" y="945500"/>
            <a:ext cx="5829300" cy="2703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/>
              <a:t>Please</a:t>
            </a:r>
            <a:endParaRPr sz="7200"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/>
              <a:t>        Reply</a:t>
            </a:r>
            <a:endParaRPr sz="7200"/>
          </a:p>
        </p:txBody>
      </p:sp>
      <p:pic>
        <p:nvPicPr>
          <p:cNvPr id="55" name="Shape 55"/>
          <p:cNvPicPr preferRelativeResize="0"/>
          <p:nvPr/>
        </p:nvPicPr>
        <p:blipFill rotWithShape="1">
          <a:blip r:embed="rId3">
            <a:alphaModFix/>
          </a:blip>
          <a:srcRect b="0" l="25827" r="0" t="0"/>
          <a:stretch/>
        </p:blipFill>
        <p:spPr>
          <a:xfrm>
            <a:off x="-2427800" y="-623525"/>
            <a:ext cx="4680750" cy="3365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